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1"/>
  </p:normalViewPr>
  <p:slideViewPr>
    <p:cSldViewPr snapToGrid="0" snapToObjects="1">
      <p:cViewPr varScale="1">
        <p:scale>
          <a:sx n="107" d="100"/>
          <a:sy n="107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9C26C5-1CE3-F04A-AB13-75052265C4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60B5D48-4678-FF48-AFCE-9295F1DC92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DE7CCA-3C57-1040-8228-A67921B1B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7EFA-1811-AB43-9239-7AF4E114735B}" type="datetimeFigureOut">
              <a:rPr lang="ru-RU" smtClean="0"/>
              <a:t>11.10.2020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0D675B-F52F-C445-8390-465B8557A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6E1501-9338-7141-9892-C876A1AE1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90E5D-9071-6943-A893-0DAF92D6C4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6174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5B9CD9-766D-8D46-BC8C-B11B5F97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6118675-88FC-574F-8E8C-8FC519D1B2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2C8046-7FC7-DE44-9365-1626208FC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7EFA-1811-AB43-9239-7AF4E114735B}" type="datetimeFigureOut">
              <a:rPr lang="ru-RU" smtClean="0"/>
              <a:t>11.10.2020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F8FC9F-7C32-5548-AECE-8C42EFD04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B9AB1DE-BA01-BC44-8C07-098888FFF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90E5D-9071-6943-A893-0DAF92D6C4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5826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41D293C-A4D6-7B42-96FC-427B0E2DB0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C64FD80-4D06-4240-92B8-F0CE65007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8E5AD40-5D2A-7D46-B020-C2089D03A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7EFA-1811-AB43-9239-7AF4E114735B}" type="datetimeFigureOut">
              <a:rPr lang="ru-RU" smtClean="0"/>
              <a:t>11.10.2020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1C153-9B8C-AC48-8052-523F8ABBB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6F3B7C-E053-474D-B33E-0E48AFF2B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90E5D-9071-6943-A893-0DAF92D6C4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8079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8A6025-B523-8742-9325-97C34CD52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F5BEC6-3C12-8E49-A311-4A498B869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79FC4A-0D45-E541-AF4E-17B3ABAD9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7EFA-1811-AB43-9239-7AF4E114735B}" type="datetimeFigureOut">
              <a:rPr lang="ru-RU" smtClean="0"/>
              <a:t>11.10.2020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7EF892-C684-3347-9BBD-1E25A200D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705899-7927-D24E-BB20-992881B40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90E5D-9071-6943-A893-0DAF92D6C4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5913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8DC721-A57F-8749-8146-7E5FCF57B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39A81F9-5FBD-5740-9505-1B6F157BD0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888A1C-8E20-9D4E-B9FD-9DF6EA22E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7EFA-1811-AB43-9239-7AF4E114735B}" type="datetimeFigureOut">
              <a:rPr lang="ru-RU" smtClean="0"/>
              <a:t>11.10.2020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DFF4D48-F1C7-9B40-B1FD-1ABCD0532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486EDA-F67A-114D-A0FB-4B62315A0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90E5D-9071-6943-A893-0DAF92D6C4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6027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21FFCE-3F86-724D-BF62-0A2C2EBBF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EB0C3E-B562-E44D-93C9-15FB81A127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AAC98C4-4545-2C43-93A9-2594CEE28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004B881-23AB-F445-811A-09733A755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7EFA-1811-AB43-9239-7AF4E114735B}" type="datetimeFigureOut">
              <a:rPr lang="ru-RU" smtClean="0"/>
              <a:t>11.10.2020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208945C-32F6-C740-89C8-8B8177344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00289D5-5EA0-B142-8C58-F4D26F6A7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90E5D-9071-6943-A893-0DAF92D6C4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6601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011007-FB8F-674A-A8F6-7D75F0AE7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84AC3A8-0F68-1F42-BD6A-C77BFA001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BB8CCAC-F0EA-834C-8F00-B3621F5345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652B3B0-2A27-E04A-9AC1-6037709E80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21C535C-4D7D-C745-977F-B8DD8C99E0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284F7B3-13C1-3649-9CA8-5FB044298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7EFA-1811-AB43-9239-7AF4E114735B}" type="datetimeFigureOut">
              <a:rPr lang="ru-RU" smtClean="0"/>
              <a:t>11.10.2020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B72A09D-4FA5-BA46-82FC-4A49C9CC5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32D471E-85B9-6545-9F38-180262409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90E5D-9071-6943-A893-0DAF92D6C4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7585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D77E47-E57F-1646-B668-43BF8DCDA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114A9A8-AD79-654B-B79D-75E449A35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7EFA-1811-AB43-9239-7AF4E114735B}" type="datetimeFigureOut">
              <a:rPr lang="ru-RU" smtClean="0"/>
              <a:t>11.10.2020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5A3ED0E-4176-D04C-AF11-C07BF7747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210FF0C-EF08-AE46-A7F2-66AC3F11F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90E5D-9071-6943-A893-0DAF92D6C4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6695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6FC15CC-255E-E149-AA10-C0AAB5B52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7EFA-1811-AB43-9239-7AF4E114735B}" type="datetimeFigureOut">
              <a:rPr lang="ru-RU" smtClean="0"/>
              <a:t>11.10.2020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9913BB9-71BC-C145-8DDC-D951F814B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CA4CD10-AA06-864A-9551-39E894F81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90E5D-9071-6943-A893-0DAF92D6C4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6652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6CB31A-AC6A-934A-8CD3-2F5ED512E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3F2452-F7DF-0747-B3B4-303647A2B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7D9AD88-60CC-2B44-8D4D-84F067A1B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A57F800-8F5A-974E-8262-1EBAE2D5F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7EFA-1811-AB43-9239-7AF4E114735B}" type="datetimeFigureOut">
              <a:rPr lang="ru-RU" smtClean="0"/>
              <a:t>11.10.2020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6325980-7D37-F04C-B2D8-096B8BDD4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6B505BA-F0CB-2746-86A5-E8932CF35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90E5D-9071-6943-A893-0DAF92D6C4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7841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C93482-030B-824E-BAC7-C90EE0697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51ED4B7-F91B-F84B-B176-B74357DBEE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983BEBD-4075-7C48-9B88-637D23AB9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292F157-76DD-0944-A43F-C9B214B6F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7EFA-1811-AB43-9239-7AF4E114735B}" type="datetimeFigureOut">
              <a:rPr lang="ru-RU" smtClean="0"/>
              <a:t>11.10.2020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3DCF880-17CC-AF42-A444-2058C34F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15F2AF0-E226-2743-A2E3-A357BA52E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90E5D-9071-6943-A893-0DAF92D6C4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965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90BF95-366B-0945-8D62-1689FF687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6869F5F-6622-BC42-93B1-36B52CE77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6C8E60C-0D2D-B041-95B7-6B9A870E72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87EFA-1811-AB43-9239-7AF4E114735B}" type="datetimeFigureOut">
              <a:rPr lang="ru-RU" smtClean="0"/>
              <a:t>11.10.2020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36451AC-7714-244D-ACAD-868B548786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51CCA9-4134-C044-BB11-5DC831A2D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90E5D-9071-6943-A893-0DAF92D6C4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8092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D38D5B-99AC-314F-A6BD-494D3DA28B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6700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Специализация и кооперация в производстве, влияние на показатели использования основных средств.</a:t>
            </a:r>
            <a:r>
              <a:rPr lang="ru-RU" dirty="0"/>
              <a:t>”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EEEC5516-6186-314D-929B-8A54AF45A8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187836"/>
              </p:ext>
            </p:extLst>
          </p:nvPr>
        </p:nvGraphicFramePr>
        <p:xfrm>
          <a:off x="6674980" y="4579446"/>
          <a:ext cx="5517020" cy="74975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758510">
                  <a:extLst>
                    <a:ext uri="{9D8B030D-6E8A-4147-A177-3AD203B41FA5}">
                      <a16:colId xmlns:a16="http://schemas.microsoft.com/office/drawing/2014/main" val="91365084"/>
                    </a:ext>
                  </a:extLst>
                </a:gridCol>
                <a:gridCol w="2758510">
                  <a:extLst>
                    <a:ext uri="{9D8B030D-6E8A-4147-A177-3AD203B41FA5}">
                      <a16:colId xmlns:a16="http://schemas.microsoft.com/office/drawing/2014/main" val="34323071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Студент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Уласик</a:t>
                      </a:r>
                      <a:r>
                        <a:rPr lang="ru-RU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Е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ru-RU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6776186"/>
                  </a:ext>
                </a:extLst>
              </a:tr>
              <a:tr h="378912"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Преподаватель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endParaRPr lang="ru-RU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Герцик</a:t>
                      </a:r>
                      <a:r>
                        <a:rPr lang="ru-RU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Ю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ru-RU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2092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1399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B72890-8198-E44D-9953-6C47A866C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Специализация производства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23F67096-E04C-A746-A254-385FE0AF1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0727" y="3136784"/>
            <a:ext cx="4710545" cy="31299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D59095-219E-F648-9F1F-DF202292A29F}"/>
              </a:ext>
            </a:extLst>
          </p:cNvPr>
          <p:cNvSpPr txBox="1"/>
          <p:nvPr/>
        </p:nvSpPr>
        <p:spPr>
          <a:xfrm>
            <a:off x="838200" y="1643642"/>
            <a:ext cx="10503581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Специализация производства — выражается в том, что каждое </a:t>
            </a:r>
          </a:p>
          <a:p>
            <a:r>
              <a:rPr lang="ru-RU" sz="2800" dirty="0"/>
              <a:t>производство ограничивается изготовлением определённого вида </a:t>
            </a:r>
          </a:p>
          <a:p>
            <a:r>
              <a:rPr lang="ru-RU" sz="2800" dirty="0"/>
              <a:t>конструктивной и технологически однородной продукции.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1660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3AD340-79F5-4E46-8220-4F357804E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специализации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8CD4AE-5C41-2F49-A4A5-84D3A0D7F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90688"/>
            <a:ext cx="10515600" cy="2120074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ru-RU" dirty="0"/>
              <a:t>предметная;</a:t>
            </a:r>
          </a:p>
          <a:p>
            <a:pPr lvl="0"/>
            <a:r>
              <a:rPr lang="ru-RU" dirty="0" err="1"/>
              <a:t>подетальная</a:t>
            </a:r>
            <a:r>
              <a:rPr lang="en-US" dirty="0"/>
              <a:t>;</a:t>
            </a:r>
            <a:endParaRPr lang="ru-RU" dirty="0"/>
          </a:p>
          <a:p>
            <a:pPr lvl="0"/>
            <a:r>
              <a:rPr lang="ru-RU" dirty="0"/>
              <a:t>технологическая;</a:t>
            </a:r>
          </a:p>
          <a:p>
            <a:pPr lvl="0"/>
            <a:r>
              <a:rPr lang="ru-RU" dirty="0"/>
              <a:t>по услугам вспомогательного </a:t>
            </a:r>
          </a:p>
          <a:p>
            <a:pPr marL="0" lvl="0" indent="0">
              <a:buNone/>
            </a:pPr>
            <a:r>
              <a:rPr lang="ru-RU" dirty="0"/>
              <a:t>производства.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3724A9-345C-504C-9214-3E13DDD98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35" y="1690688"/>
            <a:ext cx="5274327" cy="394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551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78EE18-6B99-9B49-BAFF-E77E56706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Преимущества и недостатки специализации производства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6666AE27-C1FD-F641-9242-9A6F105D13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4860423"/>
              </p:ext>
            </p:extLst>
          </p:nvPr>
        </p:nvGraphicFramePr>
        <p:xfrm>
          <a:off x="838200" y="2539608"/>
          <a:ext cx="10515600" cy="2387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19962238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2253465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Преимущества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Недостатки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061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повышает производительность труда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Монотонность труда</a:t>
                      </a:r>
                      <a:endParaRPr lang="ru-RU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129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сокращает длительность производственного цикла изготовления деталей, их качество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Возможность перенасыщения рынка</a:t>
                      </a:r>
                      <a:endParaRPr lang="ru-RU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417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ускоряет оборачиваемость оборотных средств предприятия, снижает себестоимость продукции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Дороговизна перехода на производство новой продукции</a:t>
                      </a:r>
                      <a:endParaRPr lang="ru-RU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0341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повышает рентабельность производства</a:t>
                      </a:r>
                      <a:r>
                        <a:rPr lang="ru-RU" dirty="0">
                          <a:effectLst/>
                        </a:rPr>
                        <a:t>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282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4138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DE7EFA-97D4-FE44-9C26-124169A09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Кооперирование производства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274803BE-8827-E74F-8916-469E266C1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2090" y="2791108"/>
            <a:ext cx="6090073" cy="36540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AF4D61-EB9A-084B-86C9-F6AFCFDB427C}"/>
              </a:ext>
            </a:extLst>
          </p:cNvPr>
          <p:cNvSpPr txBox="1"/>
          <p:nvPr/>
        </p:nvSpPr>
        <p:spPr>
          <a:xfrm>
            <a:off x="838200" y="1465545"/>
            <a:ext cx="10505761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Кооперирование производства — представляет собой длительные </a:t>
            </a:r>
          </a:p>
          <a:p>
            <a:r>
              <a:rPr lang="ru-RU" sz="2800" dirty="0"/>
              <a:t>производственные связи между предприятиями по совместному </a:t>
            </a:r>
          </a:p>
          <a:p>
            <a:r>
              <a:rPr lang="ru-RU" sz="2800" dirty="0"/>
              <a:t>изготовлению продукции.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6F467D1-3B33-7149-B304-83221C477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83" y="3287587"/>
            <a:ext cx="4273717" cy="320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6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D6729A-63B3-2745-B66D-43D4F5687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кооперации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C9851A57-8F7A-0045-890D-41168E185F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3021" y="2010971"/>
            <a:ext cx="3308580" cy="3308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9E5C15-AA34-0840-B474-6351C9B53D1C}"/>
              </a:ext>
            </a:extLst>
          </p:cNvPr>
          <p:cNvSpPr txBox="1"/>
          <p:nvPr/>
        </p:nvSpPr>
        <p:spPr>
          <a:xfrm>
            <a:off x="5423770" y="1690688"/>
            <a:ext cx="579088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800" dirty="0" err="1"/>
              <a:t>Подетальное</a:t>
            </a:r>
            <a:r>
              <a:rPr lang="ru-RU" sz="2800" dirty="0"/>
              <a:t> кооперирование;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800" dirty="0"/>
              <a:t>Предметное кооперирование;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800" dirty="0"/>
              <a:t>Технологическое кооперирование</a:t>
            </a:r>
            <a:r>
              <a:rPr lang="en-US" sz="2800"/>
              <a:t>;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449B444-DE3C-B040-AD87-3CDBC6399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141" y="3548077"/>
            <a:ext cx="4701958" cy="244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39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FE851C-C106-CA4F-9A7C-DEDE84B50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Заключение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691FB521-643A-984B-A9AC-477DE7E619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2047" y="2607406"/>
            <a:ext cx="3707906" cy="37079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A8A406-B4D6-5A45-BB6F-31AE5AD57C53}"/>
              </a:ext>
            </a:extLst>
          </p:cNvPr>
          <p:cNvSpPr txBox="1"/>
          <p:nvPr/>
        </p:nvSpPr>
        <p:spPr>
          <a:xfrm>
            <a:off x="754602" y="1657650"/>
            <a:ext cx="1068279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Таким образом, можно сделать вывод о важности и необходимости </a:t>
            </a:r>
          </a:p>
          <a:p>
            <a:r>
              <a:rPr lang="ru-RU" sz="2800" dirty="0"/>
              <a:t>специализации и кооперирования предприятий. </a:t>
            </a:r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78374376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148</Words>
  <Application>Microsoft Macintosh PowerPoint</Application>
  <PresentationFormat>Широкоэкранный</PresentationFormat>
  <Paragraphs>36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Тема Office</vt:lpstr>
      <vt:lpstr>Специализация и кооперация в производстве, влияние на показатели использования основных средств.” </vt:lpstr>
      <vt:lpstr>Специализация производства</vt:lpstr>
      <vt:lpstr>Виды специализации</vt:lpstr>
      <vt:lpstr>Преимущества и недостатки специализации производства</vt:lpstr>
      <vt:lpstr>Кооперирование производства</vt:lpstr>
      <vt:lpstr>Виды кооперации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Специализация и кооперация в производстве, влияние на показатели использования основных средств.” </dc:title>
  <dc:creator>Microsoft Office User</dc:creator>
  <cp:lastModifiedBy>Microsoft Office User</cp:lastModifiedBy>
  <cp:revision>6</cp:revision>
  <dcterms:created xsi:type="dcterms:W3CDTF">2020-10-10T16:17:37Z</dcterms:created>
  <dcterms:modified xsi:type="dcterms:W3CDTF">2020-10-11T14:39:57Z</dcterms:modified>
</cp:coreProperties>
</file>